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74" r:id="rId6"/>
    <p:sldId id="389" r:id="rId7"/>
    <p:sldId id="393" r:id="rId8"/>
    <p:sldId id="394" r:id="rId9"/>
    <p:sldId id="409" r:id="rId10"/>
    <p:sldId id="413" r:id="rId11"/>
    <p:sldId id="404" r:id="rId12"/>
    <p:sldId id="414" r:id="rId13"/>
    <p:sldId id="415" r:id="rId14"/>
    <p:sldId id="417" r:id="rId15"/>
    <p:sldId id="418" r:id="rId16"/>
    <p:sldId id="416" r:id="rId17"/>
    <p:sldId id="395" r:id="rId18"/>
    <p:sldId id="396" r:id="rId19"/>
    <p:sldId id="397" r:id="rId20"/>
    <p:sldId id="398" r:id="rId21"/>
    <p:sldId id="410" r:id="rId22"/>
    <p:sldId id="411" r:id="rId23"/>
    <p:sldId id="399" r:id="rId24"/>
    <p:sldId id="401" r:id="rId25"/>
    <p:sldId id="400" r:id="rId26"/>
    <p:sldId id="412" r:id="rId27"/>
    <p:sldId id="402" r:id="rId28"/>
    <p:sldId id="403" r:id="rId29"/>
    <p:sldId id="383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D4807-C65F-47CD-906A-16B04E06F0A1}" v="1413" dt="2024-11-14T18:05:15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2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3F6D4807-C65F-47CD-906A-16B04E06F0A1}"/>
    <pc:docChg chg="undo custSel addSld delSld modSld sldOrd">
      <pc:chgData name="Gé Verbeek" userId="20d2065d-8055-4a68-a463-00777506795f" providerId="ADAL" clId="{3F6D4807-C65F-47CD-906A-16B04E06F0A1}" dt="2024-11-14T18:05:27.771" v="2069" actId="14100"/>
      <pc:docMkLst>
        <pc:docMk/>
      </pc:docMkLst>
      <pc:sldChg chg="addSp modSp mod modClrScheme modAnim chgLayout">
        <pc:chgData name="Gé Verbeek" userId="20d2065d-8055-4a68-a463-00777506795f" providerId="ADAL" clId="{3F6D4807-C65F-47CD-906A-16B04E06F0A1}" dt="2024-11-14T17:26:56.937" v="1913"/>
        <pc:sldMkLst>
          <pc:docMk/>
          <pc:sldMk cId="3105034433" sldId="393"/>
        </pc:sldMkLst>
        <pc:spChg chg="mod">
          <ac:chgData name="Gé Verbeek" userId="20d2065d-8055-4a68-a463-00777506795f" providerId="ADAL" clId="{3F6D4807-C65F-47CD-906A-16B04E06F0A1}" dt="2024-11-14T11:49:35.614" v="16" actId="26606"/>
          <ac:spMkLst>
            <pc:docMk/>
            <pc:sldMk cId="3105034433" sldId="393"/>
            <ac:spMk id="5122" creationId="{80899F95-2E30-4511-922B-B88C19CF0D84}"/>
          </ac:spMkLst>
        </pc:spChg>
        <pc:spChg chg="mod">
          <ac:chgData name="Gé Verbeek" userId="20d2065d-8055-4a68-a463-00777506795f" providerId="ADAL" clId="{3F6D4807-C65F-47CD-906A-16B04E06F0A1}" dt="2024-11-14T11:49:43.844" v="17" actId="14100"/>
          <ac:spMkLst>
            <pc:docMk/>
            <pc:sldMk cId="3105034433" sldId="393"/>
            <ac:spMk id="7171" creationId="{E224BC8B-2913-4038-A10D-36A485D9D174}"/>
          </ac:spMkLst>
        </pc:spChg>
        <pc:picChg chg="add mod">
          <ac:chgData name="Gé Verbeek" userId="20d2065d-8055-4a68-a463-00777506795f" providerId="ADAL" clId="{3F6D4807-C65F-47CD-906A-16B04E06F0A1}" dt="2024-11-14T11:49:35.614" v="16" actId="26606"/>
          <ac:picMkLst>
            <pc:docMk/>
            <pc:sldMk cId="3105034433" sldId="393"/>
            <ac:picMk id="2" creationId="{E5FCBAD2-1E2B-7F18-8F8D-9568ED5C9C2B}"/>
          </ac:picMkLst>
        </pc:picChg>
      </pc:sldChg>
      <pc:sldChg chg="addSp modSp mod modAnim">
        <pc:chgData name="Gé Verbeek" userId="20d2065d-8055-4a68-a463-00777506795f" providerId="ADAL" clId="{3F6D4807-C65F-47CD-906A-16B04E06F0A1}" dt="2024-11-14T17:28:49.989" v="1922" actId="14100"/>
        <pc:sldMkLst>
          <pc:docMk/>
          <pc:sldMk cId="1753698846" sldId="394"/>
        </pc:sldMkLst>
        <pc:spChg chg="mod">
          <ac:chgData name="Gé Verbeek" userId="20d2065d-8055-4a68-a463-00777506795f" providerId="ADAL" clId="{3F6D4807-C65F-47CD-906A-16B04E06F0A1}" dt="2024-11-14T13:22:16.373" v="1703" actId="20577"/>
          <ac:spMkLst>
            <pc:docMk/>
            <pc:sldMk cId="1753698846" sldId="394"/>
            <ac:spMk id="5122" creationId="{80899F95-2E30-4511-922B-B88C19CF0D84}"/>
          </ac:spMkLst>
        </pc:spChg>
        <pc:spChg chg="mod">
          <ac:chgData name="Gé Verbeek" userId="20d2065d-8055-4a68-a463-00777506795f" providerId="ADAL" clId="{3F6D4807-C65F-47CD-906A-16B04E06F0A1}" dt="2024-11-14T17:27:08.012" v="1915" actId="6549"/>
          <ac:spMkLst>
            <pc:docMk/>
            <pc:sldMk cId="1753698846" sldId="394"/>
            <ac:spMk id="7171" creationId="{E224BC8B-2913-4038-A10D-36A485D9D174}"/>
          </ac:spMkLst>
        </pc:spChg>
        <pc:picChg chg="add mod">
          <ac:chgData name="Gé Verbeek" userId="20d2065d-8055-4a68-a463-00777506795f" providerId="ADAL" clId="{3F6D4807-C65F-47CD-906A-16B04E06F0A1}" dt="2024-11-14T17:28:05.504" v="1918" actId="14100"/>
          <ac:picMkLst>
            <pc:docMk/>
            <pc:sldMk cId="1753698846" sldId="394"/>
            <ac:picMk id="3" creationId="{540CB5D9-7A1B-0773-54A2-276FF241C89B}"/>
          </ac:picMkLst>
        </pc:picChg>
        <pc:picChg chg="add mod">
          <ac:chgData name="Gé Verbeek" userId="20d2065d-8055-4a68-a463-00777506795f" providerId="ADAL" clId="{3F6D4807-C65F-47CD-906A-16B04E06F0A1}" dt="2024-11-14T17:28:49.989" v="1922" actId="14100"/>
          <ac:picMkLst>
            <pc:docMk/>
            <pc:sldMk cId="1753698846" sldId="394"/>
            <ac:picMk id="5" creationId="{514C4993-C338-6440-10C9-D84D42E05A30}"/>
          </ac:picMkLst>
        </pc:picChg>
      </pc:sldChg>
      <pc:sldChg chg="addSp delSp modSp mod setBg modAnim">
        <pc:chgData name="Gé Verbeek" userId="20d2065d-8055-4a68-a463-00777506795f" providerId="ADAL" clId="{3F6D4807-C65F-47CD-906A-16B04E06F0A1}" dt="2024-11-14T17:47:23.913" v="1975"/>
        <pc:sldMkLst>
          <pc:docMk/>
          <pc:sldMk cId="3256699461" sldId="395"/>
        </pc:sldMkLst>
        <pc:spChg chg="mod">
          <ac:chgData name="Gé Verbeek" userId="20d2065d-8055-4a68-a463-00777506795f" providerId="ADAL" clId="{3F6D4807-C65F-47CD-906A-16B04E06F0A1}" dt="2024-11-14T12:01:53.647" v="745" actId="20577"/>
          <ac:spMkLst>
            <pc:docMk/>
            <pc:sldMk cId="3256699461" sldId="395"/>
            <ac:spMk id="5122" creationId="{80899F95-2E30-4511-922B-B88C19CF0D84}"/>
          </ac:spMkLst>
        </pc:spChg>
        <pc:spChg chg="mod">
          <ac:chgData name="Gé Verbeek" userId="20d2065d-8055-4a68-a463-00777506795f" providerId="ADAL" clId="{3F6D4807-C65F-47CD-906A-16B04E06F0A1}" dt="2024-11-14T12:02:56.772" v="752" actId="14100"/>
          <ac:spMkLst>
            <pc:docMk/>
            <pc:sldMk cId="3256699461" sldId="395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3F6D4807-C65F-47CD-906A-16B04E06F0A1}" dt="2024-11-14T12:04:05.871" v="756" actId="478"/>
          <ac:picMkLst>
            <pc:docMk/>
            <pc:sldMk cId="3256699461" sldId="395"/>
            <ac:picMk id="3" creationId="{BB37CD03-8131-FE86-787C-CBC03C3EC4F2}"/>
          </ac:picMkLst>
        </pc:picChg>
        <pc:picChg chg="add mod">
          <ac:chgData name="Gé Verbeek" userId="20d2065d-8055-4a68-a463-00777506795f" providerId="ADAL" clId="{3F6D4807-C65F-47CD-906A-16B04E06F0A1}" dt="2024-11-14T12:04:16.327" v="760" actId="14100"/>
          <ac:picMkLst>
            <pc:docMk/>
            <pc:sldMk cId="3256699461" sldId="395"/>
            <ac:picMk id="5" creationId="{E2FF0668-AE51-24FE-1C8C-2FBEC202B166}"/>
          </ac:picMkLst>
        </pc:picChg>
      </pc:sldChg>
      <pc:sldChg chg="addSp modSp mod modAnim">
        <pc:chgData name="Gé Verbeek" userId="20d2065d-8055-4a68-a463-00777506795f" providerId="ADAL" clId="{3F6D4807-C65F-47CD-906A-16B04E06F0A1}" dt="2024-11-14T17:47:55.968" v="1979" actId="14100"/>
        <pc:sldMkLst>
          <pc:docMk/>
          <pc:sldMk cId="2225114770" sldId="396"/>
        </pc:sldMkLst>
        <pc:spChg chg="mod">
          <ac:chgData name="Gé Verbeek" userId="20d2065d-8055-4a68-a463-00777506795f" providerId="ADAL" clId="{3F6D4807-C65F-47CD-906A-16B04E06F0A1}" dt="2024-11-14T12:07:17.501" v="796" actId="20577"/>
          <ac:spMkLst>
            <pc:docMk/>
            <pc:sldMk cId="2225114770" sldId="396"/>
            <ac:spMk id="5122" creationId="{80899F95-2E30-4511-922B-B88C19CF0D84}"/>
          </ac:spMkLst>
        </pc:spChg>
        <pc:spChg chg="mod">
          <ac:chgData name="Gé Verbeek" userId="20d2065d-8055-4a68-a463-00777506795f" providerId="ADAL" clId="{3F6D4807-C65F-47CD-906A-16B04E06F0A1}" dt="2024-11-14T12:07:39.670" v="800" actId="5793"/>
          <ac:spMkLst>
            <pc:docMk/>
            <pc:sldMk cId="2225114770" sldId="396"/>
            <ac:spMk id="7171" creationId="{E224BC8B-2913-4038-A10D-36A485D9D174}"/>
          </ac:spMkLst>
        </pc:spChg>
        <pc:picChg chg="add mod">
          <ac:chgData name="Gé Verbeek" userId="20d2065d-8055-4a68-a463-00777506795f" providerId="ADAL" clId="{3F6D4807-C65F-47CD-906A-16B04E06F0A1}" dt="2024-11-14T17:47:55.968" v="1979" actId="14100"/>
          <ac:picMkLst>
            <pc:docMk/>
            <pc:sldMk cId="2225114770" sldId="396"/>
            <ac:picMk id="3" creationId="{27653BF7-C9CA-5678-0564-0B4467E5A36B}"/>
          </ac:picMkLst>
        </pc:picChg>
      </pc:sldChg>
      <pc:sldChg chg="addSp modSp mod">
        <pc:chgData name="Gé Verbeek" userId="20d2065d-8055-4a68-a463-00777506795f" providerId="ADAL" clId="{3F6D4807-C65F-47CD-906A-16B04E06F0A1}" dt="2024-11-14T12:43:07.525" v="830" actId="20577"/>
        <pc:sldMkLst>
          <pc:docMk/>
          <pc:sldMk cId="3944922893" sldId="397"/>
        </pc:sldMkLst>
        <pc:spChg chg="mod">
          <ac:chgData name="Gé Verbeek" userId="20d2065d-8055-4a68-a463-00777506795f" providerId="ADAL" clId="{3F6D4807-C65F-47CD-906A-16B04E06F0A1}" dt="2024-11-14T12:43:07.525" v="830" actId="20577"/>
          <ac:spMkLst>
            <pc:docMk/>
            <pc:sldMk cId="3944922893" sldId="397"/>
            <ac:spMk id="5122" creationId="{80899F95-2E30-4511-922B-B88C19CF0D84}"/>
          </ac:spMkLst>
        </pc:spChg>
        <pc:picChg chg="add mod">
          <ac:chgData name="Gé Verbeek" userId="20d2065d-8055-4a68-a463-00777506795f" providerId="ADAL" clId="{3F6D4807-C65F-47CD-906A-16B04E06F0A1}" dt="2024-11-14T12:42:35.778" v="806" actId="14100"/>
          <ac:picMkLst>
            <pc:docMk/>
            <pc:sldMk cId="3944922893" sldId="397"/>
            <ac:picMk id="3" creationId="{A002AE3B-5039-D580-1C33-507158FB361C}"/>
          </ac:picMkLst>
        </pc:picChg>
      </pc:sldChg>
      <pc:sldChg chg="addSp modSp mod modAnim">
        <pc:chgData name="Gé Verbeek" userId="20d2065d-8055-4a68-a463-00777506795f" providerId="ADAL" clId="{3F6D4807-C65F-47CD-906A-16B04E06F0A1}" dt="2024-11-14T17:51:03.589" v="1987" actId="14100"/>
        <pc:sldMkLst>
          <pc:docMk/>
          <pc:sldMk cId="662202770" sldId="398"/>
        </pc:sldMkLst>
        <pc:spChg chg="mod">
          <ac:chgData name="Gé Verbeek" userId="20d2065d-8055-4a68-a463-00777506795f" providerId="ADAL" clId="{3F6D4807-C65F-47CD-906A-16B04E06F0A1}" dt="2024-11-14T17:48:27.432" v="1980" actId="20577"/>
          <ac:spMkLst>
            <pc:docMk/>
            <pc:sldMk cId="662202770" sldId="398"/>
            <ac:spMk id="5122" creationId="{80899F95-2E30-4511-922B-B88C19CF0D84}"/>
          </ac:spMkLst>
        </pc:spChg>
        <pc:spChg chg="mod">
          <ac:chgData name="Gé Verbeek" userId="20d2065d-8055-4a68-a463-00777506795f" providerId="ADAL" clId="{3F6D4807-C65F-47CD-906A-16B04E06F0A1}" dt="2024-11-14T12:46:04.667" v="902" actId="113"/>
          <ac:spMkLst>
            <pc:docMk/>
            <pc:sldMk cId="662202770" sldId="39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3F6D4807-C65F-47CD-906A-16B04E06F0A1}" dt="2024-11-14T17:50:39.069" v="1984" actId="14100"/>
          <ac:picMkLst>
            <pc:docMk/>
            <pc:sldMk cId="662202770" sldId="398"/>
            <ac:picMk id="3" creationId="{5AB82566-1E0D-1EC4-13E3-B027B6D29EC8}"/>
          </ac:picMkLst>
        </pc:picChg>
        <pc:picChg chg="add mod">
          <ac:chgData name="Gé Verbeek" userId="20d2065d-8055-4a68-a463-00777506795f" providerId="ADAL" clId="{3F6D4807-C65F-47CD-906A-16B04E06F0A1}" dt="2024-11-14T17:51:03.589" v="1987" actId="14100"/>
          <ac:picMkLst>
            <pc:docMk/>
            <pc:sldMk cId="662202770" sldId="398"/>
            <ac:picMk id="5" creationId="{5323A2B8-C295-9C13-3126-3E479BD265BF}"/>
          </ac:picMkLst>
        </pc:picChg>
      </pc:sldChg>
      <pc:sldChg chg="addSp modSp mod modAnim">
        <pc:chgData name="Gé Verbeek" userId="20d2065d-8055-4a68-a463-00777506795f" providerId="ADAL" clId="{3F6D4807-C65F-47CD-906A-16B04E06F0A1}" dt="2024-11-14T17:58:41.228" v="2013"/>
        <pc:sldMkLst>
          <pc:docMk/>
          <pc:sldMk cId="3116696551" sldId="399"/>
        </pc:sldMkLst>
        <pc:spChg chg="mod">
          <ac:chgData name="Gé Verbeek" userId="20d2065d-8055-4a68-a463-00777506795f" providerId="ADAL" clId="{3F6D4807-C65F-47CD-906A-16B04E06F0A1}" dt="2024-11-14T12:51:39.549" v="993" actId="20577"/>
          <ac:spMkLst>
            <pc:docMk/>
            <pc:sldMk cId="3116696551" sldId="399"/>
            <ac:spMk id="5122" creationId="{80899F95-2E30-4511-922B-B88C19CF0D84}"/>
          </ac:spMkLst>
        </pc:spChg>
        <pc:spChg chg="mod">
          <ac:chgData name="Gé Verbeek" userId="20d2065d-8055-4a68-a463-00777506795f" providerId="ADAL" clId="{3F6D4807-C65F-47CD-906A-16B04E06F0A1}" dt="2024-11-14T13:08:04.906" v="1588" actId="20577"/>
          <ac:spMkLst>
            <pc:docMk/>
            <pc:sldMk cId="3116696551" sldId="399"/>
            <ac:spMk id="7171" creationId="{E224BC8B-2913-4038-A10D-36A485D9D174}"/>
          </ac:spMkLst>
        </pc:spChg>
        <pc:picChg chg="add mod">
          <ac:chgData name="Gé Verbeek" userId="20d2065d-8055-4a68-a463-00777506795f" providerId="ADAL" clId="{3F6D4807-C65F-47CD-906A-16B04E06F0A1}" dt="2024-11-14T13:07:39.178" v="1560" actId="14100"/>
          <ac:picMkLst>
            <pc:docMk/>
            <pc:sldMk cId="3116696551" sldId="399"/>
            <ac:picMk id="3" creationId="{5CEB59D6-5876-F32D-2ECE-871FBEFAFB6B}"/>
          </ac:picMkLst>
        </pc:picChg>
      </pc:sldChg>
      <pc:sldChg chg="addSp modSp mod modAnim">
        <pc:chgData name="Gé Verbeek" userId="20d2065d-8055-4a68-a463-00777506795f" providerId="ADAL" clId="{3F6D4807-C65F-47CD-906A-16B04E06F0A1}" dt="2024-11-14T18:04:08.171" v="2030" actId="14100"/>
        <pc:sldMkLst>
          <pc:docMk/>
          <pc:sldMk cId="53527164" sldId="400"/>
        </pc:sldMkLst>
        <pc:spChg chg="mod">
          <ac:chgData name="Gé Verbeek" userId="20d2065d-8055-4a68-a463-00777506795f" providerId="ADAL" clId="{3F6D4807-C65F-47CD-906A-16B04E06F0A1}" dt="2024-11-14T12:55:54.301" v="1039" actId="20577"/>
          <ac:spMkLst>
            <pc:docMk/>
            <pc:sldMk cId="53527164" sldId="400"/>
            <ac:spMk id="5122" creationId="{80899F95-2E30-4511-922B-B88C19CF0D84}"/>
          </ac:spMkLst>
        </pc:spChg>
        <pc:spChg chg="mod">
          <ac:chgData name="Gé Verbeek" userId="20d2065d-8055-4a68-a463-00777506795f" providerId="ADAL" clId="{3F6D4807-C65F-47CD-906A-16B04E06F0A1}" dt="2024-11-14T18:02:52.011" v="2026" actId="5793"/>
          <ac:spMkLst>
            <pc:docMk/>
            <pc:sldMk cId="53527164" sldId="400"/>
            <ac:spMk id="7171" creationId="{E224BC8B-2913-4038-A10D-36A485D9D174}"/>
          </ac:spMkLst>
        </pc:spChg>
        <pc:picChg chg="add mod">
          <ac:chgData name="Gé Verbeek" userId="20d2065d-8055-4a68-a463-00777506795f" providerId="ADAL" clId="{3F6D4807-C65F-47CD-906A-16B04E06F0A1}" dt="2024-11-14T18:04:08.171" v="2030" actId="14100"/>
          <ac:picMkLst>
            <pc:docMk/>
            <pc:sldMk cId="53527164" sldId="400"/>
            <ac:picMk id="3" creationId="{F560976A-860A-F1AB-2B7F-B28D0C9AFE6A}"/>
          </ac:picMkLst>
        </pc:picChg>
      </pc:sldChg>
      <pc:sldChg chg="addSp delSp modSp mod ord modAnim">
        <pc:chgData name="Gé Verbeek" userId="20d2065d-8055-4a68-a463-00777506795f" providerId="ADAL" clId="{3F6D4807-C65F-47CD-906A-16B04E06F0A1}" dt="2024-11-14T18:02:41.773" v="2025" actId="14100"/>
        <pc:sldMkLst>
          <pc:docMk/>
          <pc:sldMk cId="3140618427" sldId="401"/>
        </pc:sldMkLst>
        <pc:spChg chg="mod">
          <ac:chgData name="Gé Verbeek" userId="20d2065d-8055-4a68-a463-00777506795f" providerId="ADAL" clId="{3F6D4807-C65F-47CD-906A-16B04E06F0A1}" dt="2024-11-14T13:02:41.595" v="1279" actId="20577"/>
          <ac:spMkLst>
            <pc:docMk/>
            <pc:sldMk cId="3140618427" sldId="401"/>
            <ac:spMk id="5122" creationId="{80899F95-2E30-4511-922B-B88C19CF0D84}"/>
          </ac:spMkLst>
        </pc:spChg>
        <pc:spChg chg="mod">
          <ac:chgData name="Gé Verbeek" userId="20d2065d-8055-4a68-a463-00777506795f" providerId="ADAL" clId="{3F6D4807-C65F-47CD-906A-16B04E06F0A1}" dt="2024-11-14T13:06:05.457" v="1557" actId="20577"/>
          <ac:spMkLst>
            <pc:docMk/>
            <pc:sldMk cId="3140618427" sldId="401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3F6D4807-C65F-47CD-906A-16B04E06F0A1}" dt="2024-11-14T18:02:06.737" v="2019" actId="478"/>
          <ac:picMkLst>
            <pc:docMk/>
            <pc:sldMk cId="3140618427" sldId="401"/>
            <ac:picMk id="3" creationId="{894FB34A-9A50-19CC-2DBD-F23C32E33AC5}"/>
          </ac:picMkLst>
        </pc:picChg>
        <pc:picChg chg="add mod">
          <ac:chgData name="Gé Verbeek" userId="20d2065d-8055-4a68-a463-00777506795f" providerId="ADAL" clId="{3F6D4807-C65F-47CD-906A-16B04E06F0A1}" dt="2024-11-14T18:02:12.871" v="2022" actId="14100"/>
          <ac:picMkLst>
            <pc:docMk/>
            <pc:sldMk cId="3140618427" sldId="401"/>
            <ac:picMk id="5" creationId="{2E2E2A60-49C9-A31D-073B-CE01B5021C8A}"/>
          </ac:picMkLst>
        </pc:picChg>
        <pc:picChg chg="add mod">
          <ac:chgData name="Gé Verbeek" userId="20d2065d-8055-4a68-a463-00777506795f" providerId="ADAL" clId="{3F6D4807-C65F-47CD-906A-16B04E06F0A1}" dt="2024-11-14T18:02:41.773" v="2025" actId="14100"/>
          <ac:picMkLst>
            <pc:docMk/>
            <pc:sldMk cId="3140618427" sldId="401"/>
            <ac:picMk id="7" creationId="{D8F1BA7A-2ABA-E92A-210F-E3CA053C1AB1}"/>
          </ac:picMkLst>
        </pc:picChg>
      </pc:sldChg>
      <pc:sldChg chg="addSp delSp modSp mod modAnim">
        <pc:chgData name="Gé Verbeek" userId="20d2065d-8055-4a68-a463-00777506795f" providerId="ADAL" clId="{3F6D4807-C65F-47CD-906A-16B04E06F0A1}" dt="2024-11-14T18:04:30.634" v="2040"/>
        <pc:sldMkLst>
          <pc:docMk/>
          <pc:sldMk cId="948736589" sldId="402"/>
        </pc:sldMkLst>
        <pc:spChg chg="add mod">
          <ac:chgData name="Gé Verbeek" userId="20d2065d-8055-4a68-a463-00777506795f" providerId="ADAL" clId="{3F6D4807-C65F-47CD-906A-16B04E06F0A1}" dt="2024-11-14T13:09:39.052" v="1596"/>
          <ac:spMkLst>
            <pc:docMk/>
            <pc:sldMk cId="948736589" sldId="402"/>
            <ac:spMk id="2" creationId="{74F04A22-8CA7-D1E8-B7D9-7AF37D2D4641}"/>
          </ac:spMkLst>
        </pc:spChg>
        <pc:spChg chg="mod">
          <ac:chgData name="Gé Verbeek" userId="20d2065d-8055-4a68-a463-00777506795f" providerId="ADAL" clId="{3F6D4807-C65F-47CD-906A-16B04E06F0A1}" dt="2024-11-14T13:09:32.914" v="1594" actId="20577"/>
          <ac:spMkLst>
            <pc:docMk/>
            <pc:sldMk cId="948736589" sldId="402"/>
            <ac:spMk id="5122" creationId="{80899F95-2E30-4511-922B-B88C19CF0D84}"/>
          </ac:spMkLst>
        </pc:spChg>
        <pc:spChg chg="add del mod">
          <ac:chgData name="Gé Verbeek" userId="20d2065d-8055-4a68-a463-00777506795f" providerId="ADAL" clId="{3F6D4807-C65F-47CD-906A-16B04E06F0A1}" dt="2024-11-14T13:13:10.479" v="1635" actId="27636"/>
          <ac:spMkLst>
            <pc:docMk/>
            <pc:sldMk cId="948736589" sldId="402"/>
            <ac:spMk id="7171" creationId="{E224BC8B-2913-4038-A10D-36A485D9D174}"/>
          </ac:spMkLst>
        </pc:spChg>
      </pc:sldChg>
      <pc:sldChg chg="addSp delSp modSp mod modAnim">
        <pc:chgData name="Gé Verbeek" userId="20d2065d-8055-4a68-a463-00777506795f" providerId="ADAL" clId="{3F6D4807-C65F-47CD-906A-16B04E06F0A1}" dt="2024-11-14T18:05:27.771" v="2069" actId="14100"/>
        <pc:sldMkLst>
          <pc:docMk/>
          <pc:sldMk cId="4266843613" sldId="403"/>
        </pc:sldMkLst>
        <pc:spChg chg="add mod">
          <ac:chgData name="Gé Verbeek" userId="20d2065d-8055-4a68-a463-00777506795f" providerId="ADAL" clId="{3F6D4807-C65F-47CD-906A-16B04E06F0A1}" dt="2024-11-14T13:14:39.579" v="1643"/>
          <ac:spMkLst>
            <pc:docMk/>
            <pc:sldMk cId="4266843613" sldId="403"/>
            <ac:spMk id="2" creationId="{46AD4B1E-16E6-7041-5069-0E925AC299D3}"/>
          </ac:spMkLst>
        </pc:spChg>
        <pc:spChg chg="mod">
          <ac:chgData name="Gé Verbeek" userId="20d2065d-8055-4a68-a463-00777506795f" providerId="ADAL" clId="{3F6D4807-C65F-47CD-906A-16B04E06F0A1}" dt="2024-11-14T13:14:32.023" v="1641" actId="20577"/>
          <ac:spMkLst>
            <pc:docMk/>
            <pc:sldMk cId="4266843613" sldId="403"/>
            <ac:spMk id="5122" creationId="{80899F95-2E30-4511-922B-B88C19CF0D84}"/>
          </ac:spMkLst>
        </pc:spChg>
        <pc:spChg chg="add del mod">
          <ac:chgData name="Gé Verbeek" userId="20d2065d-8055-4a68-a463-00777506795f" providerId="ADAL" clId="{3F6D4807-C65F-47CD-906A-16B04E06F0A1}" dt="2024-11-14T18:05:27.771" v="2069" actId="14100"/>
          <ac:spMkLst>
            <pc:docMk/>
            <pc:sldMk cId="4266843613" sldId="403"/>
            <ac:spMk id="7171" creationId="{E224BC8B-2913-4038-A10D-36A485D9D174}"/>
          </ac:spMkLst>
        </pc:spChg>
      </pc:sldChg>
      <pc:sldChg chg="addSp modSp mod ord modAnim">
        <pc:chgData name="Gé Verbeek" userId="20d2065d-8055-4a68-a463-00777506795f" providerId="ADAL" clId="{3F6D4807-C65F-47CD-906A-16B04E06F0A1}" dt="2024-11-14T17:37:16.005" v="1935"/>
        <pc:sldMkLst>
          <pc:docMk/>
          <pc:sldMk cId="1405571845" sldId="404"/>
        </pc:sldMkLst>
        <pc:spChg chg="mod">
          <ac:chgData name="Gé Verbeek" userId="20d2065d-8055-4a68-a463-00777506795f" providerId="ADAL" clId="{3F6D4807-C65F-47CD-906A-16B04E06F0A1}" dt="2024-11-14T13:26:47.209" v="1752" actId="20577"/>
          <ac:spMkLst>
            <pc:docMk/>
            <pc:sldMk cId="1405571845" sldId="404"/>
            <ac:spMk id="5122" creationId="{80899F95-2E30-4511-922B-B88C19CF0D84}"/>
          </ac:spMkLst>
        </pc:spChg>
        <pc:spChg chg="mod">
          <ac:chgData name="Gé Verbeek" userId="20d2065d-8055-4a68-a463-00777506795f" providerId="ADAL" clId="{3F6D4807-C65F-47CD-906A-16B04E06F0A1}" dt="2024-11-14T13:27:17" v="1756" actId="20577"/>
          <ac:spMkLst>
            <pc:docMk/>
            <pc:sldMk cId="1405571845" sldId="404"/>
            <ac:spMk id="7171" creationId="{E224BC8B-2913-4038-A10D-36A485D9D174}"/>
          </ac:spMkLst>
        </pc:spChg>
        <pc:picChg chg="add mod">
          <ac:chgData name="Gé Verbeek" userId="20d2065d-8055-4a68-a463-00777506795f" providerId="ADAL" clId="{3F6D4807-C65F-47CD-906A-16B04E06F0A1}" dt="2024-11-14T17:37:04.890" v="1934" actId="14100"/>
          <ac:picMkLst>
            <pc:docMk/>
            <pc:sldMk cId="1405571845" sldId="404"/>
            <ac:picMk id="3" creationId="{A131E019-D82D-B7B8-DE98-3590B0E9360A}"/>
          </ac:picMkLst>
        </pc:picChg>
      </pc:sldChg>
      <pc:sldChg chg="del">
        <pc:chgData name="Gé Verbeek" userId="20d2065d-8055-4a68-a463-00777506795f" providerId="ADAL" clId="{3F6D4807-C65F-47CD-906A-16B04E06F0A1}" dt="2024-11-14T13:32:24.361" v="1909" actId="47"/>
        <pc:sldMkLst>
          <pc:docMk/>
          <pc:sldMk cId="4036548618" sldId="405"/>
        </pc:sldMkLst>
      </pc:sldChg>
      <pc:sldChg chg="del">
        <pc:chgData name="Gé Verbeek" userId="20d2065d-8055-4a68-a463-00777506795f" providerId="ADAL" clId="{3F6D4807-C65F-47CD-906A-16B04E06F0A1}" dt="2024-11-14T13:32:25.332" v="1910" actId="47"/>
        <pc:sldMkLst>
          <pc:docMk/>
          <pc:sldMk cId="3284773710" sldId="406"/>
        </pc:sldMkLst>
      </pc:sldChg>
      <pc:sldChg chg="del">
        <pc:chgData name="Gé Verbeek" userId="20d2065d-8055-4a68-a463-00777506795f" providerId="ADAL" clId="{3F6D4807-C65F-47CD-906A-16B04E06F0A1}" dt="2024-11-14T13:32:26.479" v="1911" actId="47"/>
        <pc:sldMkLst>
          <pc:docMk/>
          <pc:sldMk cId="1991606200" sldId="407"/>
        </pc:sldMkLst>
      </pc:sldChg>
      <pc:sldChg chg="del">
        <pc:chgData name="Gé Verbeek" userId="20d2065d-8055-4a68-a463-00777506795f" providerId="ADAL" clId="{3F6D4807-C65F-47CD-906A-16B04E06F0A1}" dt="2024-11-14T13:32:27.465" v="1912" actId="47"/>
        <pc:sldMkLst>
          <pc:docMk/>
          <pc:sldMk cId="2164801921" sldId="408"/>
        </pc:sldMkLst>
      </pc:sldChg>
      <pc:sldChg chg="addSp modSp add mod modAnim">
        <pc:chgData name="Gé Verbeek" userId="20d2065d-8055-4a68-a463-00777506795f" providerId="ADAL" clId="{3F6D4807-C65F-47CD-906A-16B04E06F0A1}" dt="2024-11-14T17:32:25.637" v="1931" actId="14100"/>
        <pc:sldMkLst>
          <pc:docMk/>
          <pc:sldMk cId="1517775729" sldId="409"/>
        </pc:sldMkLst>
        <pc:spChg chg="mod">
          <ac:chgData name="Gé Verbeek" userId="20d2065d-8055-4a68-a463-00777506795f" providerId="ADAL" clId="{3F6D4807-C65F-47CD-906A-16B04E06F0A1}" dt="2024-11-14T17:29:04.642" v="1924" actId="14100"/>
          <ac:spMkLst>
            <pc:docMk/>
            <pc:sldMk cId="1517775729" sldId="409"/>
            <ac:spMk id="7171" creationId="{3FE44956-4BE1-F52E-5663-CFA05953A770}"/>
          </ac:spMkLst>
        </pc:spChg>
        <pc:picChg chg="add mod">
          <ac:chgData name="Gé Verbeek" userId="20d2065d-8055-4a68-a463-00777506795f" providerId="ADAL" clId="{3F6D4807-C65F-47CD-906A-16B04E06F0A1}" dt="2024-11-14T17:31:07.217" v="1928" actId="1076"/>
          <ac:picMkLst>
            <pc:docMk/>
            <pc:sldMk cId="1517775729" sldId="409"/>
            <ac:picMk id="3" creationId="{6F844F6D-2207-0F18-BF92-658C61EE2F06}"/>
          </ac:picMkLst>
        </pc:picChg>
        <pc:picChg chg="add mod">
          <ac:chgData name="Gé Verbeek" userId="20d2065d-8055-4a68-a463-00777506795f" providerId="ADAL" clId="{3F6D4807-C65F-47CD-906A-16B04E06F0A1}" dt="2024-11-14T17:32:25.637" v="1931" actId="14100"/>
          <ac:picMkLst>
            <pc:docMk/>
            <pc:sldMk cId="1517775729" sldId="409"/>
            <ac:picMk id="5" creationId="{B8762EEA-F402-70CB-7AD9-150B4F5F796D}"/>
          </ac:picMkLst>
        </pc:picChg>
      </pc:sldChg>
      <pc:sldChg chg="addSp delSp modSp add mod addAnim delAnim modAnim">
        <pc:chgData name="Gé Verbeek" userId="20d2065d-8055-4a68-a463-00777506795f" providerId="ADAL" clId="{3F6D4807-C65F-47CD-906A-16B04E06F0A1}" dt="2024-11-14T17:58:27.452" v="2012" actId="20577"/>
        <pc:sldMkLst>
          <pc:docMk/>
          <pc:sldMk cId="1460797740" sldId="410"/>
        </pc:sldMkLst>
        <pc:spChg chg="add del mod">
          <ac:chgData name="Gé Verbeek" userId="20d2065d-8055-4a68-a463-00777506795f" providerId="ADAL" clId="{3F6D4807-C65F-47CD-906A-16B04E06F0A1}" dt="2024-11-14T12:47:26.587" v="929" actId="21"/>
          <ac:spMkLst>
            <pc:docMk/>
            <pc:sldMk cId="1460797740" sldId="410"/>
            <ac:spMk id="3" creationId="{27C111DF-D56C-58AF-8456-FCE65B391E8D}"/>
          </ac:spMkLst>
        </pc:spChg>
        <pc:spChg chg="mod">
          <ac:chgData name="Gé Verbeek" userId="20d2065d-8055-4a68-a463-00777506795f" providerId="ADAL" clId="{3F6D4807-C65F-47CD-906A-16B04E06F0A1}" dt="2024-11-14T17:58:27.452" v="2012" actId="20577"/>
          <ac:spMkLst>
            <pc:docMk/>
            <pc:sldMk cId="1460797740" sldId="410"/>
            <ac:spMk id="5122" creationId="{CC7F8FEF-0BD7-C8D9-65D9-79EA460FE13A}"/>
          </ac:spMkLst>
        </pc:spChg>
        <pc:spChg chg="add del mod">
          <ac:chgData name="Gé Verbeek" userId="20d2065d-8055-4a68-a463-00777506795f" providerId="ADAL" clId="{3F6D4807-C65F-47CD-906A-16B04E06F0A1}" dt="2024-11-14T17:52:24.702" v="1994" actId="14100"/>
          <ac:spMkLst>
            <pc:docMk/>
            <pc:sldMk cId="1460797740" sldId="410"/>
            <ac:spMk id="7171" creationId="{B366B372-00AF-0111-BBFF-8944E8167835}"/>
          </ac:spMkLst>
        </pc:spChg>
        <pc:picChg chg="add del mod">
          <ac:chgData name="Gé Verbeek" userId="20d2065d-8055-4a68-a463-00777506795f" providerId="ADAL" clId="{3F6D4807-C65F-47CD-906A-16B04E06F0A1}" dt="2024-11-14T17:54:01.250" v="1997" actId="478"/>
          <ac:picMkLst>
            <pc:docMk/>
            <pc:sldMk cId="1460797740" sldId="410"/>
            <ac:picMk id="3" creationId="{E71C3A0B-00BC-7FC8-CC27-6E23FC1FC6A7}"/>
          </ac:picMkLst>
        </pc:picChg>
        <pc:picChg chg="add del mod">
          <ac:chgData name="Gé Verbeek" userId="20d2065d-8055-4a68-a463-00777506795f" providerId="ADAL" clId="{3F6D4807-C65F-47CD-906A-16B04E06F0A1}" dt="2024-11-14T17:54:25.747" v="2002" actId="478"/>
          <ac:picMkLst>
            <pc:docMk/>
            <pc:sldMk cId="1460797740" sldId="410"/>
            <ac:picMk id="5" creationId="{7B3C3C78-DA87-E241-8CFF-3E5F9D17BBFA}"/>
          </ac:picMkLst>
        </pc:picChg>
        <pc:picChg chg="add mod">
          <ac:chgData name="Gé Verbeek" userId="20d2065d-8055-4a68-a463-00777506795f" providerId="ADAL" clId="{3F6D4807-C65F-47CD-906A-16B04E06F0A1}" dt="2024-11-14T17:54:33.878" v="2005" actId="1076"/>
          <ac:picMkLst>
            <pc:docMk/>
            <pc:sldMk cId="1460797740" sldId="410"/>
            <ac:picMk id="7" creationId="{DC9F5391-FAE2-8B08-2308-648B660ED9C8}"/>
          </ac:picMkLst>
        </pc:picChg>
      </pc:sldChg>
      <pc:sldChg chg="addSp modSp add mod modAnim">
        <pc:chgData name="Gé Verbeek" userId="20d2065d-8055-4a68-a463-00777506795f" providerId="ADAL" clId="{3F6D4807-C65F-47CD-906A-16B04E06F0A1}" dt="2024-11-14T17:58:21.231" v="2011" actId="20577"/>
        <pc:sldMkLst>
          <pc:docMk/>
          <pc:sldMk cId="2680616568" sldId="411"/>
        </pc:sldMkLst>
        <pc:spChg chg="mod">
          <ac:chgData name="Gé Verbeek" userId="20d2065d-8055-4a68-a463-00777506795f" providerId="ADAL" clId="{3F6D4807-C65F-47CD-906A-16B04E06F0A1}" dt="2024-11-14T17:58:21.231" v="2011" actId="20577"/>
          <ac:spMkLst>
            <pc:docMk/>
            <pc:sldMk cId="2680616568" sldId="411"/>
            <ac:spMk id="5122" creationId="{6BB23330-3621-A841-3CE7-24ED08350320}"/>
          </ac:spMkLst>
        </pc:spChg>
        <pc:spChg chg="mod">
          <ac:chgData name="Gé Verbeek" userId="20d2065d-8055-4a68-a463-00777506795f" providerId="ADAL" clId="{3F6D4807-C65F-47CD-906A-16B04E06F0A1}" dt="2024-11-14T12:49:17.029" v="952" actId="113"/>
          <ac:spMkLst>
            <pc:docMk/>
            <pc:sldMk cId="2680616568" sldId="411"/>
            <ac:spMk id="7171" creationId="{38FEC46F-9155-CEEE-5CE8-BD2653B7A1FC}"/>
          </ac:spMkLst>
        </pc:spChg>
        <pc:picChg chg="add mod">
          <ac:chgData name="Gé Verbeek" userId="20d2065d-8055-4a68-a463-00777506795f" providerId="ADAL" clId="{3F6D4807-C65F-47CD-906A-16B04E06F0A1}" dt="2024-11-14T17:58:16.869" v="2010" actId="1076"/>
          <ac:picMkLst>
            <pc:docMk/>
            <pc:sldMk cId="2680616568" sldId="411"/>
            <ac:picMk id="3" creationId="{21D42135-1074-D908-DB4B-0D7A057305E4}"/>
          </ac:picMkLst>
        </pc:picChg>
      </pc:sldChg>
      <pc:sldChg chg="addSp modSp add mod modAnim">
        <pc:chgData name="Gé Verbeek" userId="20d2065d-8055-4a68-a463-00777506795f" providerId="ADAL" clId="{3F6D4807-C65F-47CD-906A-16B04E06F0A1}" dt="2024-11-14T18:04:16.253" v="2031"/>
        <pc:sldMkLst>
          <pc:docMk/>
          <pc:sldMk cId="1525596106" sldId="412"/>
        </pc:sldMkLst>
        <pc:spChg chg="mod">
          <ac:chgData name="Gé Verbeek" userId="20d2065d-8055-4a68-a463-00777506795f" providerId="ADAL" clId="{3F6D4807-C65F-47CD-906A-16B04E06F0A1}" dt="2024-11-14T13:00:07.274" v="1247" actId="20577"/>
          <ac:spMkLst>
            <pc:docMk/>
            <pc:sldMk cId="1525596106" sldId="412"/>
            <ac:spMk id="7171" creationId="{A747710D-4C3A-AF2B-1FBA-75514C2F503F}"/>
          </ac:spMkLst>
        </pc:spChg>
        <pc:picChg chg="add mod">
          <ac:chgData name="Gé Verbeek" userId="20d2065d-8055-4a68-a463-00777506795f" providerId="ADAL" clId="{3F6D4807-C65F-47CD-906A-16B04E06F0A1}" dt="2024-11-14T13:00:50.666" v="1252" actId="1076"/>
          <ac:picMkLst>
            <pc:docMk/>
            <pc:sldMk cId="1525596106" sldId="412"/>
            <ac:picMk id="3" creationId="{AA11F8CB-DB32-442A-CACD-B2649B60AD40}"/>
          </ac:picMkLst>
        </pc:picChg>
      </pc:sldChg>
      <pc:sldChg chg="addSp delSp modSp add mod ord modAnim">
        <pc:chgData name="Gé Verbeek" userId="20d2065d-8055-4a68-a463-00777506795f" providerId="ADAL" clId="{3F6D4807-C65F-47CD-906A-16B04E06F0A1}" dt="2024-11-14T13:26:14.831" v="1737"/>
        <pc:sldMkLst>
          <pc:docMk/>
          <pc:sldMk cId="461604350" sldId="413"/>
        </pc:sldMkLst>
        <pc:spChg chg="mod">
          <ac:chgData name="Gé Verbeek" userId="20d2065d-8055-4a68-a463-00777506795f" providerId="ADAL" clId="{3F6D4807-C65F-47CD-906A-16B04E06F0A1}" dt="2024-11-14T13:22:39.855" v="1727" actId="20577"/>
          <ac:spMkLst>
            <pc:docMk/>
            <pc:sldMk cId="461604350" sldId="413"/>
            <ac:spMk id="5122" creationId="{FD347CB8-41C5-C48F-C10D-D106A87CC988}"/>
          </ac:spMkLst>
        </pc:spChg>
        <pc:spChg chg="del">
          <ac:chgData name="Gé Verbeek" userId="20d2065d-8055-4a68-a463-00777506795f" providerId="ADAL" clId="{3F6D4807-C65F-47CD-906A-16B04E06F0A1}" dt="2024-11-14T13:25:42.260" v="1734"/>
          <ac:spMkLst>
            <pc:docMk/>
            <pc:sldMk cId="461604350" sldId="413"/>
            <ac:spMk id="7171" creationId="{D822DF31-D743-BDBD-359C-38EEE7CC84E8}"/>
          </ac:spMkLst>
        </pc:spChg>
        <pc:picChg chg="add del mod">
          <ac:chgData name="Gé Verbeek" userId="20d2065d-8055-4a68-a463-00777506795f" providerId="ADAL" clId="{3F6D4807-C65F-47CD-906A-16B04E06F0A1}" dt="2024-11-14T13:25:39.416" v="1733" actId="478"/>
          <ac:picMkLst>
            <pc:docMk/>
            <pc:sldMk cId="461604350" sldId="413"/>
            <ac:picMk id="3" creationId="{253F9C53-279E-DB10-9F7A-5D50B6FE876F}"/>
          </ac:picMkLst>
        </pc:picChg>
        <pc:picChg chg="add mod">
          <ac:chgData name="Gé Verbeek" userId="20d2065d-8055-4a68-a463-00777506795f" providerId="ADAL" clId="{3F6D4807-C65F-47CD-906A-16B04E06F0A1}" dt="2024-11-14T13:25:46.663" v="1735" actId="14100"/>
          <ac:picMkLst>
            <pc:docMk/>
            <pc:sldMk cId="461604350" sldId="413"/>
            <ac:picMk id="4" creationId="{451E6523-A6CF-90B3-47E5-DE06EF70FC11}"/>
          </ac:picMkLst>
        </pc:picChg>
      </pc:sldChg>
      <pc:sldChg chg="addSp modSp add mod modAnim">
        <pc:chgData name="Gé Verbeek" userId="20d2065d-8055-4a68-a463-00777506795f" providerId="ADAL" clId="{3F6D4807-C65F-47CD-906A-16B04E06F0A1}" dt="2024-11-14T17:39:10.634" v="1942"/>
        <pc:sldMkLst>
          <pc:docMk/>
          <pc:sldMk cId="2243312848" sldId="414"/>
        </pc:sldMkLst>
        <pc:spChg chg="mod">
          <ac:chgData name="Gé Verbeek" userId="20d2065d-8055-4a68-a463-00777506795f" providerId="ADAL" clId="{3F6D4807-C65F-47CD-906A-16B04E06F0A1}" dt="2024-11-14T13:27:39.060" v="1780" actId="20577"/>
          <ac:spMkLst>
            <pc:docMk/>
            <pc:sldMk cId="2243312848" sldId="414"/>
            <ac:spMk id="5122" creationId="{80BD591C-E9AE-BFE9-BA31-29C25D513DE0}"/>
          </ac:spMkLst>
        </pc:spChg>
        <pc:spChg chg="mod">
          <ac:chgData name="Gé Verbeek" userId="20d2065d-8055-4a68-a463-00777506795f" providerId="ADAL" clId="{3F6D4807-C65F-47CD-906A-16B04E06F0A1}" dt="2024-11-14T13:28:05.798" v="1783" actId="20577"/>
          <ac:spMkLst>
            <pc:docMk/>
            <pc:sldMk cId="2243312848" sldId="414"/>
            <ac:spMk id="7171" creationId="{F67E7417-CFC5-089F-24C3-7F3AB0B2F749}"/>
          </ac:spMkLst>
        </pc:spChg>
        <pc:picChg chg="add mod">
          <ac:chgData name="Gé Verbeek" userId="20d2065d-8055-4a68-a463-00777506795f" providerId="ADAL" clId="{3F6D4807-C65F-47CD-906A-16B04E06F0A1}" dt="2024-11-14T17:39:00.301" v="1941" actId="1076"/>
          <ac:picMkLst>
            <pc:docMk/>
            <pc:sldMk cId="2243312848" sldId="414"/>
            <ac:picMk id="3" creationId="{1C0144A8-C080-0DC3-622F-8550FA0447BC}"/>
          </ac:picMkLst>
        </pc:picChg>
      </pc:sldChg>
      <pc:sldChg chg="addSp delSp modSp add mod modAnim">
        <pc:chgData name="Gé Verbeek" userId="20d2065d-8055-4a68-a463-00777506795f" providerId="ADAL" clId="{3F6D4807-C65F-47CD-906A-16B04E06F0A1}" dt="2024-11-14T17:42:13.259" v="1950"/>
        <pc:sldMkLst>
          <pc:docMk/>
          <pc:sldMk cId="90828290" sldId="415"/>
        </pc:sldMkLst>
        <pc:spChg chg="add mod">
          <ac:chgData name="Gé Verbeek" userId="20d2065d-8055-4a68-a463-00777506795f" providerId="ADAL" clId="{3F6D4807-C65F-47CD-906A-16B04E06F0A1}" dt="2024-11-14T13:28:52.883" v="1806"/>
          <ac:spMkLst>
            <pc:docMk/>
            <pc:sldMk cId="90828290" sldId="415"/>
            <ac:spMk id="2" creationId="{D2128604-226E-7ACE-43A1-7E388E03170B}"/>
          </ac:spMkLst>
        </pc:spChg>
        <pc:spChg chg="mod">
          <ac:chgData name="Gé Verbeek" userId="20d2065d-8055-4a68-a463-00777506795f" providerId="ADAL" clId="{3F6D4807-C65F-47CD-906A-16B04E06F0A1}" dt="2024-11-14T13:28:29.914" v="1804" actId="20577"/>
          <ac:spMkLst>
            <pc:docMk/>
            <pc:sldMk cId="90828290" sldId="415"/>
            <ac:spMk id="5122" creationId="{0A2DE958-D81A-3F1F-3186-510826924C83}"/>
          </ac:spMkLst>
        </pc:spChg>
        <pc:spChg chg="add del mod">
          <ac:chgData name="Gé Verbeek" userId="20d2065d-8055-4a68-a463-00777506795f" providerId="ADAL" clId="{3F6D4807-C65F-47CD-906A-16B04E06F0A1}" dt="2024-11-14T17:41:41.916" v="1946" actId="14100"/>
          <ac:spMkLst>
            <pc:docMk/>
            <pc:sldMk cId="90828290" sldId="415"/>
            <ac:spMk id="7171" creationId="{EE967CDB-48C4-955B-BF11-836DEC3E7849}"/>
          </ac:spMkLst>
        </pc:spChg>
        <pc:picChg chg="add mod">
          <ac:chgData name="Gé Verbeek" userId="20d2065d-8055-4a68-a463-00777506795f" providerId="ADAL" clId="{3F6D4807-C65F-47CD-906A-16B04E06F0A1}" dt="2024-11-14T17:41:51.170" v="1949" actId="14100"/>
          <ac:picMkLst>
            <pc:docMk/>
            <pc:sldMk cId="90828290" sldId="415"/>
            <ac:picMk id="2" creationId="{3920C538-1BE5-E6B5-0ADB-196E78ECBA42}"/>
          </ac:picMkLst>
        </pc:picChg>
      </pc:sldChg>
      <pc:sldChg chg="addSp modSp add mod replId modAnim">
        <pc:chgData name="Gé Verbeek" userId="20d2065d-8055-4a68-a463-00777506795f" providerId="ADAL" clId="{3F6D4807-C65F-47CD-906A-16B04E06F0A1}" dt="2024-11-14T17:46:58.132" v="1974" actId="14100"/>
        <pc:sldMkLst>
          <pc:docMk/>
          <pc:sldMk cId="2647856602" sldId="416"/>
        </pc:sldMkLst>
        <pc:spChg chg="mod">
          <ac:chgData name="Gé Verbeek" userId="20d2065d-8055-4a68-a463-00777506795f" providerId="ADAL" clId="{3F6D4807-C65F-47CD-906A-16B04E06F0A1}" dt="2024-11-14T13:31:47.470" v="1904" actId="20577"/>
          <ac:spMkLst>
            <pc:docMk/>
            <pc:sldMk cId="2647856602" sldId="416"/>
            <ac:spMk id="5122" creationId="{099A8781-F40F-BA2B-9065-86D4A90D23A1}"/>
          </ac:spMkLst>
        </pc:spChg>
        <pc:spChg chg="mod">
          <ac:chgData name="Gé Verbeek" userId="20d2065d-8055-4a68-a463-00777506795f" providerId="ADAL" clId="{3F6D4807-C65F-47CD-906A-16B04E06F0A1}" dt="2024-11-14T17:46:53.907" v="1972" actId="14100"/>
          <ac:spMkLst>
            <pc:docMk/>
            <pc:sldMk cId="2647856602" sldId="416"/>
            <ac:spMk id="7171" creationId="{78F5B0B2-638E-366A-0424-EC03151D77C1}"/>
          </ac:spMkLst>
        </pc:spChg>
        <pc:picChg chg="add mod">
          <ac:chgData name="Gé Verbeek" userId="20d2065d-8055-4a68-a463-00777506795f" providerId="ADAL" clId="{3F6D4807-C65F-47CD-906A-16B04E06F0A1}" dt="2024-11-14T17:46:58.132" v="1974" actId="14100"/>
          <ac:picMkLst>
            <pc:docMk/>
            <pc:sldMk cId="2647856602" sldId="416"/>
            <ac:picMk id="2" creationId="{2589F9CA-1DF6-A1D9-F72C-8CBDD1D35891}"/>
          </ac:picMkLst>
        </pc:picChg>
      </pc:sldChg>
      <pc:sldChg chg="addSp modSp add mod ord modAnim">
        <pc:chgData name="Gé Verbeek" userId="20d2065d-8055-4a68-a463-00777506795f" providerId="ADAL" clId="{3F6D4807-C65F-47CD-906A-16B04E06F0A1}" dt="2024-11-14T17:44:49.254" v="1958" actId="14100"/>
        <pc:sldMkLst>
          <pc:docMk/>
          <pc:sldMk cId="2810168431" sldId="417"/>
        </pc:sldMkLst>
        <pc:spChg chg="mod">
          <ac:chgData name="Gé Verbeek" userId="20d2065d-8055-4a68-a463-00777506795f" providerId="ADAL" clId="{3F6D4807-C65F-47CD-906A-16B04E06F0A1}" dt="2024-11-14T13:29:57.272" v="1835" actId="20577"/>
          <ac:spMkLst>
            <pc:docMk/>
            <pc:sldMk cId="2810168431" sldId="417"/>
            <ac:spMk id="5122" creationId="{96DF084B-EF09-5388-52F7-472624604844}"/>
          </ac:spMkLst>
        </pc:spChg>
        <pc:spChg chg="mod">
          <ac:chgData name="Gé Verbeek" userId="20d2065d-8055-4a68-a463-00777506795f" providerId="ADAL" clId="{3F6D4807-C65F-47CD-906A-16B04E06F0A1}" dt="2024-11-14T17:44:40.102" v="1955" actId="14100"/>
          <ac:spMkLst>
            <pc:docMk/>
            <pc:sldMk cId="2810168431" sldId="417"/>
            <ac:spMk id="7171" creationId="{4D036AF7-9419-4EB8-A7E0-D8DE941C0251}"/>
          </ac:spMkLst>
        </pc:spChg>
        <pc:picChg chg="add mod">
          <ac:chgData name="Gé Verbeek" userId="20d2065d-8055-4a68-a463-00777506795f" providerId="ADAL" clId="{3F6D4807-C65F-47CD-906A-16B04E06F0A1}" dt="2024-11-14T17:44:49.254" v="1958" actId="14100"/>
          <ac:picMkLst>
            <pc:docMk/>
            <pc:sldMk cId="2810168431" sldId="417"/>
            <ac:picMk id="3" creationId="{9405DA07-89F9-7144-2302-3CDADA55BCCD}"/>
          </ac:picMkLst>
        </pc:picChg>
      </pc:sldChg>
      <pc:sldChg chg="addSp modSp add mod ord modAnim">
        <pc:chgData name="Gé Verbeek" userId="20d2065d-8055-4a68-a463-00777506795f" providerId="ADAL" clId="{3F6D4807-C65F-47CD-906A-16B04E06F0A1}" dt="2024-11-14T17:46:14.228" v="1967"/>
        <pc:sldMkLst>
          <pc:docMk/>
          <pc:sldMk cId="2081036884" sldId="418"/>
        </pc:sldMkLst>
        <pc:spChg chg="mod">
          <ac:chgData name="Gé Verbeek" userId="20d2065d-8055-4a68-a463-00777506795f" providerId="ADAL" clId="{3F6D4807-C65F-47CD-906A-16B04E06F0A1}" dt="2024-11-14T13:31:10.893" v="1878" actId="14100"/>
          <ac:spMkLst>
            <pc:docMk/>
            <pc:sldMk cId="2081036884" sldId="418"/>
            <ac:spMk id="5122" creationId="{0DB15355-1FD1-20D5-F32D-C0190A9CEFB7}"/>
          </ac:spMkLst>
        </pc:spChg>
        <pc:spChg chg="mod">
          <ac:chgData name="Gé Verbeek" userId="20d2065d-8055-4a68-a463-00777506795f" providerId="ADAL" clId="{3F6D4807-C65F-47CD-906A-16B04E06F0A1}" dt="2024-11-14T17:45:57.935" v="1963" actId="14100"/>
          <ac:spMkLst>
            <pc:docMk/>
            <pc:sldMk cId="2081036884" sldId="418"/>
            <ac:spMk id="7171" creationId="{D9F4A9C3-B696-01A6-FED3-F21A95B13DFE}"/>
          </ac:spMkLst>
        </pc:spChg>
        <pc:picChg chg="add mod">
          <ac:chgData name="Gé Verbeek" userId="20d2065d-8055-4a68-a463-00777506795f" providerId="ADAL" clId="{3F6D4807-C65F-47CD-906A-16B04E06F0A1}" dt="2024-11-14T17:46:05.243" v="1966" actId="14100"/>
          <ac:picMkLst>
            <pc:docMk/>
            <pc:sldMk cId="2081036884" sldId="418"/>
            <ac:picMk id="3" creationId="{4068AE06-A8E3-619E-DC0C-B49B16D57FB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317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B9659-E0DB-8B41-5A80-B6640B7F4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F9D17D54-0801-9B06-0300-DA5DDBA25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FC54470B-14B6-3630-4F57-DD5AB42E48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FF11F7B5-AB22-7BD3-E39B-9365FCA32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34282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09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115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6755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6066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2D148-5D87-A8E4-E178-B1603B04B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F24F2FC4-EEA3-4869-05BE-599029B6B6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2EE37F37-FD07-D72F-D93A-7998629BA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B71D01F3-7835-EFAC-0CAA-EC3F50155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39909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10A26-3611-9433-E091-B5814B361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A4E1E440-E57E-D8E1-BDC1-518D6D20C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0BE11696-4BA5-41E4-7B32-4692F9051F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3E50590D-1A70-B5F0-344A-77538F37B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06930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5779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0999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262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598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E153D-DB81-C4EC-4394-D2D2AB07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A71AD5E4-3294-DB43-4539-D8E6228F13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F1CF1D86-4128-E8A4-7D5F-640E8BEDD2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1C68EBC-48B8-6E87-2D3A-696464BDB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20735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548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1829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6D643-3623-5A09-D4B8-F7AEEC8C1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6853111-F367-3937-6EDA-6C15734A51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087F7A7D-1C41-418B-49E3-029E84274B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4E71AA92-996E-F635-5EEA-3655B408A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4586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B62B9-BCD3-6B91-0B70-D2CDBEF08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26989D3-BF5B-BF6A-DBAE-F31DBFFA4D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448B4BF4-13C0-9B05-ECFD-0540E24B98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DC662773-74ED-D266-099B-170948735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7199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7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0D10D-86CA-3B74-BEA4-5D5A0F67E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71896C95-A662-520D-0868-A1B76A22CC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978512D0-4E40-0ADB-6255-67C0D79D4F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2F35DCF4-7966-0F64-7F53-25BB79F20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9682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F2E51-5892-7E3E-05F9-F4E3CCF5E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B567011F-3ABF-6185-B658-8BCAA59BF9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D90B7012-1302-3138-0E6E-D793EC8536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F2D1DE7A-AFBB-DA8F-945E-0200D6660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453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B0B73-F586-979F-16CE-24916EFE6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54B64CDF-CCEA-08BE-8721-B60A22919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05810084-A809-1C9D-8F37-E697037011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4438BBE6-1A45-3E66-DEA4-EF23104CA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1632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A6B58-174A-67E6-28D6-BB4252552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C924995-3CD1-45C9-9197-24FB86FB8C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297F1005-B4EE-0E65-CC70-7AC028DE65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EDE0AB7A-5FD3-B318-1F18-FF557641F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4387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49199-B4F1-3837-C8E2-10A681496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0A2DE958-D81A-3F1F-3186-510826924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Kieming van de sporen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E967CDB-48C4-955B-BF11-836DEC3E7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525045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Wanneer de sporen op een geschikte plek terechtkomen, zoals op een vochtig bladoppervlak of een wond op de plant, beginnen ze te kiemen.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Dit betekent dat ze kleine uitlopers, ook wel schimmeldraden of </a:t>
            </a:r>
            <a:r>
              <a:rPr lang="nl-NL" dirty="0" err="1"/>
              <a:t>hyfen</a:t>
            </a:r>
            <a:r>
              <a:rPr lang="nl-NL" dirty="0"/>
              <a:t> genoemd, ontwikkelen die zich vasthechten aan de plant.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920C538-1BE5-E6B5-0ADB-196E78EC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214" y="1681479"/>
            <a:ext cx="5250456" cy="47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2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2079F-9562-8DB0-BF6B-259D232AC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96DF084B-EF09-5388-52F7-472624604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Infectie van de plant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4D036AF7-9419-4EB8-A7E0-D8DE941C02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542317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schimmel groeit door de plantencellen en begint voedingsstoffen uit de plant te halen.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Hierdoor raakt de plant beschadigd en kan ze symptomen vertonen, zoals verkleurde vlekken op de bladeren, verwelking, rot of zelfs afsterven van plantendelen.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05DA07-89F9-7144-2302-3CDADA55B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833" y="416561"/>
            <a:ext cx="48008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68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4A190-6D1A-805A-2D4C-B605EDD44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0DB15355-1FD1-20D5-F32D-C0190A9CE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8382017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Voortplanting en sporenproductie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D9F4A9C3-B696-01A6-FED3-F21A95B13D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08357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Zodra de schimmel zich heeft gevestigd en voldoende voedingsstoffen uit de plant heeft gehaald, begint deze opnieuw met de productie van sporen.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Bij sommige schimmels kunnen deze nieuwe sporen direct op het geïnfecteerde oppervlak zichtbaar zijn als poederachtige, pluizige of donzige lagen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68AE06-A8E3-619E-DC0C-B49B16D57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278" y="1304188"/>
            <a:ext cx="4593362" cy="52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68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6F01E-0531-E183-1707-84F4017A0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099A8781-F40F-BA2B-9065-86D4A90D2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Herhaling van de cyclus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78F5B0B2-638E-366A-0424-EC03151D7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555525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nieuwe sporen worden opnieuw verspreid en kunnen andere planten in de buurt infecteren, waardoor de cyclus steeds opnieuw begint.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In gunstige omstandigheden kan deze cyclus snel doorgaan, wat leidt tot snelle verspreiding van de schimmelziekte.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89F9CA-1DF6-A1D9-F72C-8CBDD1D35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20" y="1588951"/>
            <a:ext cx="5064100" cy="38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66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Wapentuig van schi</a:t>
            </a:r>
            <a:r>
              <a:rPr lang="nl-NL" altLang="nl-NL" dirty="0"/>
              <a:t>mmels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6422589" cy="4738260"/>
          </a:xfrm>
        </p:spPr>
        <p:txBody>
          <a:bodyPr>
            <a:noAutofit/>
          </a:bodyPr>
          <a:lstStyle/>
          <a:p>
            <a:pPr marL="285750" indent="-285750"/>
            <a:r>
              <a:rPr lang="nl-NL" dirty="0"/>
              <a:t>Schimmels veroorzaken meestal schade door planten binnen te dringen.</a:t>
            </a:r>
          </a:p>
          <a:p>
            <a:pPr marL="285750" indent="-285750"/>
            <a:endParaRPr lang="nl-NL" dirty="0"/>
          </a:p>
          <a:p>
            <a:pPr marL="285750" indent="-285750"/>
            <a:r>
              <a:rPr lang="nl-NL" dirty="0"/>
              <a:t>Sommige schimmels, zoals roetdauw, kunnen groeien op luizenuitscheidingen en fotosynthese verstoren.</a:t>
            </a:r>
          </a:p>
          <a:p>
            <a:pPr marL="285750" indent="-285750"/>
            <a:endParaRPr lang="nl-NL" dirty="0"/>
          </a:p>
          <a:p>
            <a:pPr marL="285750" indent="-285750"/>
            <a:r>
              <a:rPr lang="nl-NL" dirty="0"/>
              <a:t>Zwakteparasieten benutten natuurlijke openingen in planten.</a:t>
            </a:r>
          </a:p>
          <a:p>
            <a:pPr marL="285750" indent="-285750"/>
            <a:endParaRPr lang="nl-NL" dirty="0"/>
          </a:p>
          <a:p>
            <a:pPr marL="285750" indent="-285750"/>
            <a:r>
              <a:rPr lang="nl-NL" dirty="0"/>
              <a:t>Agressievere schimmels kunnen door de waslaag van planten dringen met enzymen en mechanische druk.</a:t>
            </a:r>
          </a:p>
          <a:p>
            <a:pPr marL="285750" indent="-285750"/>
            <a:endParaRPr lang="nl-NL" dirty="0"/>
          </a:p>
          <a:p>
            <a:pPr marL="285750" indent="-285750"/>
            <a:r>
              <a:rPr lang="nl-NL" dirty="0"/>
              <a:t>Eenmaal binnen in de plant vormen schimmels vaak structuren om zich te vermenigvuldigen en schade te veroorzaken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FF0668-AE51-24FE-1C8C-2FBEC202B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679" y="1683073"/>
            <a:ext cx="4518918" cy="38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Schade door schimmels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Schimmels kunnen schade veroorzaken door fotosynthese te verminderen, groeivertraging en misvormingen te induceren, vochtverlies te bevorderen en uitdroging te veroorzaken.</a:t>
            </a:r>
          </a:p>
          <a:p>
            <a:pPr marL="285750" indent="-285750"/>
            <a:endParaRPr lang="nl-NL" dirty="0"/>
          </a:p>
          <a:p>
            <a:pPr indent="0">
              <a:buNone/>
            </a:pPr>
            <a:r>
              <a:rPr lang="nl-NL" dirty="0"/>
              <a:t>Oplossen van celwanden en membranen kan leiden tot donkere verkleuringen en rot.</a:t>
            </a:r>
          </a:p>
          <a:p>
            <a:pPr marL="285750" indent="-285750"/>
            <a:endParaRPr lang="nl-NL" dirty="0"/>
          </a:p>
          <a:p>
            <a:pPr indent="0">
              <a:buNone/>
            </a:pPr>
            <a:r>
              <a:rPr lang="nl-NL" dirty="0"/>
              <a:t>Bodemschimmels veroorzaken vaak verwelking en rot door problemen met wortels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653BF7-C9CA-5678-0564-0B4467E5A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287" y="2082890"/>
            <a:ext cx="3632713" cy="33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4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Hoe werkt een schimmel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02AE3B-5039-D580-1C33-507158FB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24" y="1910876"/>
            <a:ext cx="6734370" cy="45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2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Plant eigen mechanisme om schimmelinfecties te overleven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>
                <a:solidFill>
                  <a:schemeClr val="tx1"/>
                </a:solidFill>
              </a:rPr>
              <a:t>Mechanisch: </a:t>
            </a:r>
          </a:p>
          <a:p>
            <a:pPr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Haren, waslagen en bladvormen voorkomen dat bladeren te nat blijven. Dikke waslagen en sterke celwanden bieden extra bescherming.</a:t>
            </a:r>
          </a:p>
          <a:p>
            <a:pPr marL="285750" indent="-285750"/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285750" indent="-285750"/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B82566-1E0D-1EC4-13E3-B027B6D29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96" y="4280005"/>
            <a:ext cx="3742123" cy="237808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323A2B8-C295-9C13-3126-3E479BD26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156" y="4280005"/>
            <a:ext cx="1945044" cy="23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2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8D712-AEE0-2D52-1A8D-73728A564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CC7F8FEF-0BD7-C8D9-65D9-79EA460FE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Plant eigen mechanisme om schimmelinfecties te overleven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B366B372-00AF-0111-BBFF-8944E81678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5382536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>
                <a:solidFill>
                  <a:schemeClr val="tx1"/>
                </a:solidFill>
              </a:rPr>
              <a:t>Chemisch: </a:t>
            </a:r>
          </a:p>
          <a:p>
            <a:pPr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Planten produceren stoffen om schimmels te neutraliseren, zoals enzymremmers en secundaire metabolieten (giftige stoffen) , zoals zwavelhoudende verbindingen.</a:t>
            </a:r>
          </a:p>
          <a:p>
            <a:pPr marL="285750" indent="-285750"/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9F5391-FAE2-8B08-2308-648B660ED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233" y="1983692"/>
            <a:ext cx="5670967" cy="38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97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E0D00-9100-FFC5-B429-FB2B03B9E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6BB23330-3621-A841-3CE7-24ED08350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Plant eigen mechanisme om schimmelinfecties te overleven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38FEC46F-9155-CEEE-5CE8-BD2653B7A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>
                <a:solidFill>
                  <a:schemeClr val="tx1"/>
                </a:solidFill>
              </a:rPr>
              <a:t>Hypersensitieve respons: </a:t>
            </a:r>
          </a:p>
          <a:p>
            <a:pPr marL="285750" indent="-285750"/>
            <a:endParaRPr lang="nl-NL" dirty="0">
              <a:solidFill>
                <a:schemeClr val="tx1"/>
              </a:solidFill>
            </a:endParaRPr>
          </a:p>
          <a:p>
            <a:pPr marL="285750" indent="-285750"/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Planten kunnen snel hun eigen cellen doden om binnendringende schimmels te bestrijden.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D42135-1074-D908-DB4B-0D7A05730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632" y="4028400"/>
            <a:ext cx="3582728" cy="242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165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Wat kan de teler tegen schimmels doen?</a:t>
            </a:r>
            <a:br>
              <a:rPr lang="nl-NL" altLang="nl-NL" b="1" dirty="0"/>
            </a:br>
            <a:br>
              <a:rPr lang="nl-NL" altLang="nl-NL" b="1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8680597" cy="4738260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nl-NL" sz="2600" dirty="0" err="1">
                <a:solidFill>
                  <a:schemeClr val="tx1"/>
                </a:solidFill>
              </a:rPr>
              <a:t>Raskeuze</a:t>
            </a:r>
            <a:r>
              <a:rPr lang="nl-NL" sz="2600" dirty="0">
                <a:solidFill>
                  <a:schemeClr val="tx1"/>
                </a:solidFill>
              </a:rPr>
              <a:t>: </a:t>
            </a:r>
            <a:br>
              <a:rPr lang="nl-NL" sz="2600" dirty="0">
                <a:solidFill>
                  <a:schemeClr val="tx1"/>
                </a:solidFill>
              </a:rPr>
            </a:br>
            <a:r>
              <a:rPr lang="nl-NL" sz="2600" dirty="0">
                <a:solidFill>
                  <a:schemeClr val="tx1"/>
                </a:solidFill>
              </a:rPr>
              <a:t>Telers moeten resistente of tolerante plantenrassen selecteren.</a:t>
            </a:r>
          </a:p>
          <a:p>
            <a:pPr marL="285750" indent="-285750"/>
            <a:endParaRPr lang="nl-NL" sz="2600" dirty="0">
              <a:solidFill>
                <a:schemeClr val="tx1"/>
              </a:solidFill>
            </a:endParaRPr>
          </a:p>
          <a:p>
            <a:pPr marL="285750" indent="-285750"/>
            <a:r>
              <a:rPr lang="nl-NL" sz="2600" dirty="0">
                <a:solidFill>
                  <a:schemeClr val="tx1"/>
                </a:solidFill>
              </a:rPr>
              <a:t>Bevorderen van gezonde groei en oppassen met stress.</a:t>
            </a:r>
          </a:p>
          <a:p>
            <a:pPr marL="285750" indent="-285750"/>
            <a:endParaRPr lang="nl-NL" sz="2600" dirty="0">
              <a:solidFill>
                <a:schemeClr val="tx1"/>
              </a:solidFill>
            </a:endParaRPr>
          </a:p>
          <a:p>
            <a:pPr marL="285750" indent="-285750"/>
            <a:r>
              <a:rPr lang="nl-NL" sz="2600" dirty="0">
                <a:solidFill>
                  <a:schemeClr val="tx1"/>
                </a:solidFill>
              </a:rPr>
              <a:t>Beheersen van klimaatomstandigheden om vochtigheid te verminderen.</a:t>
            </a:r>
          </a:p>
          <a:p>
            <a:pPr marL="285750" indent="-285750"/>
            <a:endParaRPr lang="nl-NL" sz="2600" dirty="0">
              <a:solidFill>
                <a:schemeClr val="tx1"/>
              </a:solidFill>
            </a:endParaRPr>
          </a:p>
          <a:p>
            <a:pPr marL="285750" indent="-285750"/>
            <a:r>
              <a:rPr lang="nl-NL" sz="2600" dirty="0">
                <a:solidFill>
                  <a:schemeClr val="tx1"/>
                </a:solidFill>
              </a:rPr>
              <a:t>Chemische bestrijding indien nodig.</a:t>
            </a:r>
          </a:p>
          <a:p>
            <a:pPr marL="285750" indent="-285750"/>
            <a:endParaRPr lang="nl-NL" sz="2600" dirty="0">
              <a:solidFill>
                <a:schemeClr val="tx1"/>
              </a:solidFill>
            </a:endParaRPr>
          </a:p>
          <a:p>
            <a:pPr marL="285750" indent="-285750"/>
            <a:r>
              <a:rPr lang="nl-NL" sz="2600" dirty="0">
                <a:solidFill>
                  <a:schemeClr val="tx1"/>
                </a:solidFill>
              </a:rPr>
              <a:t>Overwegen van biologische bestrijdingsmiddelen, zoals </a:t>
            </a:r>
            <a:r>
              <a:rPr lang="nl-NL" sz="2600" dirty="0" err="1">
                <a:solidFill>
                  <a:schemeClr val="tx1"/>
                </a:solidFill>
              </a:rPr>
              <a:t>Trichoderma</a:t>
            </a:r>
            <a:r>
              <a:rPr lang="nl-NL" sz="2600" dirty="0">
                <a:solidFill>
                  <a:schemeClr val="tx1"/>
                </a:solidFill>
              </a:rPr>
              <a:t>.</a:t>
            </a:r>
          </a:p>
          <a:p>
            <a:pPr marL="285750" indent="-285750"/>
            <a:endParaRPr lang="nl-NL" sz="2600" dirty="0">
              <a:solidFill>
                <a:schemeClr val="tx1"/>
              </a:solidFill>
            </a:endParaRPr>
          </a:p>
          <a:p>
            <a:pPr marL="285750" indent="-285750"/>
            <a:r>
              <a:rPr lang="nl-NL" sz="2600" dirty="0">
                <a:solidFill>
                  <a:schemeClr val="tx1"/>
                </a:solidFill>
              </a:rPr>
              <a:t>Handhaven van hygiëne in de kas door blad- en snoeiafval op te ruimen.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EB59D6-5876-F32D-2ECE-871FBEFAF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976" y="94917"/>
            <a:ext cx="2847177" cy="21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6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Resistentie en tolerantie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Planten kunnen resistent of tolerant zijn tegen een schimmel zijn.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Resistentie berust vaak op 1 gen en is door schimmels makkelijk te doorbreken.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Tolerantie berust op meerdere genen.</a:t>
            </a:r>
            <a:br>
              <a:rPr lang="nl-NL" dirty="0"/>
            </a:br>
            <a:r>
              <a:rPr lang="nl-NL" dirty="0"/>
              <a:t>De plant wordt hierbij wel aangetast maar de schade is gering.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2E2A60-49C9-A31D-073B-CE01B5021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24" y="210956"/>
            <a:ext cx="3012773" cy="237084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8F1BA7A-2ABA-E92A-210F-E3CA053C1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211" y="4276198"/>
            <a:ext cx="3629486" cy="24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18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Nuttige schimmels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7169037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Schimmels zijn nuttig als voedsel (paddenstoelen) en bij de afbraak van plantaardig materiaal.</a:t>
            </a:r>
          </a:p>
          <a:p>
            <a:pPr marL="285750" indent="-285750"/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Ze spelen een belangrijke rol in het bodemleven en de kringloop van elementen.</a:t>
            </a:r>
          </a:p>
          <a:p>
            <a:pPr marL="285750" indent="-285750"/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Wetenschappelijk onderzoek richt zich op antagonistische schimmels voor ziektebestrijding.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60976A-860A-F1AB-2B7F-B28D0C9AF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0" y="3937587"/>
            <a:ext cx="2646366" cy="28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5CC6D-AE1E-9060-22F7-5639EB11C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2B877ED9-A81F-D3D4-C81E-B4D25008B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Nuttige schimmels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A747710D-4C3A-AF2B-1FBA-75514C2F50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8055446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Wetenschappelijk onderzoek richt zich op </a:t>
            </a:r>
            <a:r>
              <a:rPr lang="nl-NL" b="1" i="1" dirty="0">
                <a:solidFill>
                  <a:schemeClr val="tx1"/>
                </a:solidFill>
              </a:rPr>
              <a:t>antagonistische</a:t>
            </a:r>
            <a:r>
              <a:rPr lang="nl-NL" dirty="0">
                <a:solidFill>
                  <a:schemeClr val="tx1"/>
                </a:solidFill>
              </a:rPr>
              <a:t> schimmels voor ziektebestrijding.</a:t>
            </a:r>
          </a:p>
          <a:p>
            <a:pPr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Dit zijn goedaardige schimmels, die van nature aanwezig zijn.</a:t>
            </a:r>
          </a:p>
          <a:p>
            <a:pPr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Deze zorgen ervoor dat een ziekteverwekkende schimmel (bv </a:t>
            </a:r>
            <a:r>
              <a:rPr lang="nl-NL" dirty="0" err="1">
                <a:solidFill>
                  <a:schemeClr val="tx1"/>
                </a:solidFill>
              </a:rPr>
              <a:t>phytium</a:t>
            </a:r>
            <a:r>
              <a:rPr lang="nl-NL" dirty="0">
                <a:solidFill>
                  <a:schemeClr val="tx1"/>
                </a:solidFill>
              </a:rPr>
              <a:t>) niet kan groeien 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11F8CB-DB32-442A-CACD-B2649B60A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24" y="4561969"/>
            <a:ext cx="2845294" cy="21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96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Vragen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Wat is een plantenschimmel?.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Hoe verspreiden plantenschimmels zich?.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Welke schade kunnen schimmels aanrichten bij planten?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Wat zijn enkele voorbeelden van plantenschimmels?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Hoe kun je voorkomen dat een plant wordt geïnfecteerd door schimmels?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Waarom zijn vochtige omstandigheden vaak een probleem voor schimmelinfecties?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Hoe herkennen telers een schimmelinfectie bij planten?.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Welke rol speelt de bodem bij het ontstaan van schimmelinfecties?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Kunnen alle schimmels planten ziek maken?</a:t>
            </a:r>
          </a:p>
        </p:txBody>
      </p:sp>
    </p:spTree>
    <p:extLst>
      <p:ext uri="{BB962C8B-B14F-4D97-AF65-F5344CB8AC3E}">
        <p14:creationId xmlns:p14="http://schemas.microsoft.com/office/powerpoint/2010/main" val="94873658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Vragen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503680"/>
            <a:ext cx="7597416" cy="445007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0"/>
              <a:defRPr/>
            </a:pPr>
            <a:r>
              <a:rPr lang="nl-NL" sz="1800" dirty="0"/>
              <a:t>Wat zijn sporen bij schimmels, en waarom zijn ze belangrijk?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sz="1800" dirty="0"/>
              <a:t>Wat is het verschil tussen een echte en een valse meeldauw?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sz="1800" dirty="0"/>
              <a:t>Welke invloed hebben schimmels op de voedselproductie?.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sz="1800" dirty="0"/>
              <a:t>Waarom is goede ventilatie in een kas belangrijk om schimmelinfecties te voorkomen.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sz="1800" dirty="0"/>
              <a:t>Hoe beïnvloeden chemische schimmelbestrijdingsmiddelen het milieu?.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sz="1800" dirty="0"/>
              <a:t>Wat zijn symptomen van </a:t>
            </a:r>
            <a:r>
              <a:rPr lang="nl-NL" sz="1800" dirty="0" err="1"/>
              <a:t>Botrytis</a:t>
            </a:r>
            <a:r>
              <a:rPr lang="nl-NL" sz="1800" dirty="0"/>
              <a:t> (grijze schimmel) bij planten? 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sz="1800" dirty="0"/>
              <a:t>Waarom kunnen zieke bladeren het beste direct worden verwijderd?.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sz="1800" dirty="0"/>
              <a:t>Hoe helpt composteren bij het voorkomen van schimmelinfecties in planten?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sz="1800" dirty="0"/>
              <a:t>Waarom zijn sommige schimmels resistent tegen bestrijdingsmiddelen?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sz="1800" dirty="0"/>
              <a:t>Hoe kan wisselteelt helpen bij het beheersen van schimmelinfecties?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sz="1800" dirty="0"/>
              <a:t>Waarom kunnen planten in slechte groeiomstandigheden (zoals weinig licht) gevoeliger zijn voor schimmelinfecties?.</a:t>
            </a:r>
          </a:p>
        </p:txBody>
      </p:sp>
    </p:spTree>
    <p:extLst>
      <p:ext uri="{BB962C8B-B14F-4D97-AF65-F5344CB8AC3E}">
        <p14:creationId xmlns:p14="http://schemas.microsoft.com/office/powerpoint/2010/main" val="426684361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31287" y="77304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36398" y="2009023"/>
            <a:ext cx="6962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1: Insecten en hormonen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2: Schimmels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3: Virussen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4: Bacterie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5: Plantweerbaarheid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6: Plantweerbaarheid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7: Herhaling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Kerstvakantie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8: Toets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4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nl-NL" altLang="nl-NL" b="1" dirty="0"/>
              <a:t>Schimmels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02901" y="1476000"/>
            <a:ext cx="5085099" cy="4680000"/>
          </a:xfrm>
        </p:spPr>
        <p:txBody>
          <a:bodyPr>
            <a:normAutofit/>
          </a:bodyPr>
          <a:lstStyle/>
          <a:p>
            <a:pPr indent="0">
              <a:spcAft>
                <a:spcPts val="600"/>
              </a:spcAft>
              <a:buNone/>
              <a:defRPr/>
            </a:pPr>
            <a:r>
              <a:rPr lang="nl-NL" dirty="0"/>
              <a:t>Schimmels in planten zijn als onzichtbare indringers, die in stilte de vitaliteit van de plant aantasten</a:t>
            </a:r>
          </a:p>
          <a:p>
            <a:pPr indent="0">
              <a:spcAft>
                <a:spcPts val="600"/>
              </a:spcAft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5FCBAD2-1E2B-7F18-8F8D-9568ED5C9C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530" r="26562"/>
          <a:stretch/>
        </p:blipFill>
        <p:spPr>
          <a:xfrm>
            <a:off x="6120000" y="10"/>
            <a:ext cx="3600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503443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Wat is een schimmel?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Vroeger werden schimmels gezien als een soort plant, maar dan zonder bladgroen.</a:t>
            </a:r>
          </a:p>
          <a:p>
            <a:pPr indent="0">
              <a:buNone/>
              <a:defRPr/>
            </a:pPr>
            <a:r>
              <a:rPr lang="nl-NL" dirty="0"/>
              <a:t>Maar dit is niet zo.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Het is een apart soort organisme, net als planten en dieren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0CB5D9-7A1B-0773-54A2-276FF241C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360" y="329518"/>
            <a:ext cx="2184442" cy="24318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4C4993-C338-6440-10C9-D84D42E05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231" y="4096584"/>
            <a:ext cx="3462232" cy="224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8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CE5BD-C330-3828-6B45-682624785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07D0203F-ECA1-DAC9-B50D-ABE58C613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Wat wil de schimmel?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3FE44956-4BE1-F52E-5663-CFA05953A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5958" y="1714933"/>
            <a:ext cx="7886700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Schimmels hebben geen eigen bladgroen en kunnen dus niet assimileren.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Voor voedingsstoffen zijn ze afhankelijk van andere  levende wezens.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Er zijn schimmels die op dood materiaal leven (bv champignon), en er zijn schimmels die op levend materiaal </a:t>
            </a:r>
            <a:r>
              <a:rPr lang="nl-NL" b="1" i="1" dirty="0"/>
              <a:t>parasiteren.</a:t>
            </a:r>
          </a:p>
          <a:p>
            <a:pPr indent="0">
              <a:buNone/>
              <a:defRPr/>
            </a:pPr>
            <a:endParaRPr lang="nl-NL" b="1" i="1" dirty="0"/>
          </a:p>
          <a:p>
            <a:pPr indent="0">
              <a:buNone/>
              <a:defRPr/>
            </a:pPr>
            <a:r>
              <a:rPr lang="nl-NL" dirty="0"/>
              <a:t>Ook zijn er schimmels die op allebei kunnen overleven (</a:t>
            </a:r>
            <a:r>
              <a:rPr lang="nl-NL" dirty="0" err="1"/>
              <a:t>botrytis</a:t>
            </a:r>
            <a:r>
              <a:rPr lang="nl-NL" dirty="0"/>
              <a:t>)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844F6D-2207-0F18-BF92-658C61EE2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658" y="78062"/>
            <a:ext cx="3329775" cy="222825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8762EEA-F402-70CB-7AD9-150B4F5F7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051" y="3993469"/>
            <a:ext cx="2022509" cy="279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5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E71B6-01CA-66B5-D9AB-2A0FE2F7A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FD347CB8-41C5-C48F-C10D-D106A87CC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Levenscyclus schimmel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51E6523-A6CF-90B3-47E5-DE06EF70F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500" y="1374048"/>
            <a:ext cx="8215225" cy="48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0435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Sporenvorming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Schimmels vormen sporen, die vergelijkbaar zijn met zaadjes. Dit zijn kleine, vaak microscopische voortplantingscellen die helpen om nieuwe infecties te starten.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Schimmels kunnen miljoenen sporen produceren, die gemakkelijk door de lucht, water, of via andere organismen worden verspreid.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31E019-D82D-B7B8-DE98-3590B0E93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178" y="292698"/>
            <a:ext cx="3438669" cy="18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1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44D84-74E8-5DC6-B658-ABEAABFB7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BD591C-E9AE-BFE9-BA31-29C25D513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Sporenverspreiding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F67E7417-CFC5-089F-24C3-7F3AB0B2F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sporen verspreiden zich via de lucht (wind), water (regendruppels, irrigatie) of door aanraking met andere planten of materialen zoals gereedschap.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Sommige schimmelspecialisten kunnen zich ook verspreiden via insecten die de sporen van plant naar plant dragen.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0144A8-C080-0DC3-622F-8550FA044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93" y="4376376"/>
            <a:ext cx="4375007" cy="235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12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92FF59-610F-42AF-BAD8-C269284BD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CA19EB-BADE-474A-91BD-35E5F319F469}">
  <ds:schemaRefs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1049</Words>
  <Application>Microsoft Office PowerPoint</Application>
  <PresentationFormat>Breedbeeld</PresentationFormat>
  <Paragraphs>158</Paragraphs>
  <Slides>26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9" baseType="lpstr">
      <vt:lpstr>Arial</vt:lpstr>
      <vt:lpstr>Calibri</vt:lpstr>
      <vt:lpstr>Kantoorthema</vt:lpstr>
      <vt:lpstr>PowerPoint-presentatie</vt:lpstr>
      <vt:lpstr>Aftrap</vt:lpstr>
      <vt:lpstr>PowerPoint-presentatie</vt:lpstr>
      <vt:lpstr>Schimmels</vt:lpstr>
      <vt:lpstr>Wat is een schimmel?</vt:lpstr>
      <vt:lpstr>Wat wil de schimmel?</vt:lpstr>
      <vt:lpstr>Levenscyclus schimmel</vt:lpstr>
      <vt:lpstr>Sporenvorming</vt:lpstr>
      <vt:lpstr>Sporenverspreiding</vt:lpstr>
      <vt:lpstr>Kieming van de sporen</vt:lpstr>
      <vt:lpstr>Infectie van de plant</vt:lpstr>
      <vt:lpstr>Voortplanting en sporenproductie</vt:lpstr>
      <vt:lpstr>Herhaling van de cyclus</vt:lpstr>
      <vt:lpstr>Wapentuig van schimmels</vt:lpstr>
      <vt:lpstr>Schade door schimmels</vt:lpstr>
      <vt:lpstr>Hoe werkt een schimmel</vt:lpstr>
      <vt:lpstr>Plant eigen mechanisme om schimmelinfecties te overleven</vt:lpstr>
      <vt:lpstr>Plant eigen mechanisme om schimmelinfecties te overleven</vt:lpstr>
      <vt:lpstr>Plant eigen mechanisme om schimmelinfecties te overleven</vt:lpstr>
      <vt:lpstr>Wat kan de teler tegen schimmels doen?  </vt:lpstr>
      <vt:lpstr>Resistentie en tolerantie</vt:lpstr>
      <vt:lpstr>Nuttige schimmels</vt:lpstr>
      <vt:lpstr>Nuttige schimmels</vt:lpstr>
      <vt:lpstr>Vragen</vt:lpstr>
      <vt:lpstr>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52</cp:revision>
  <dcterms:created xsi:type="dcterms:W3CDTF">2020-11-10T08:38:03Z</dcterms:created>
  <dcterms:modified xsi:type="dcterms:W3CDTF">2024-11-14T18:05:28Z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